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90469f4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0c83fd4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ad69051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31c2581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ce24a29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c72d05a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5ccf420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2af9d4b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77fd98a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aa33050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fb90ae1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4d797b49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28d1d5b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e8273e9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87d5a5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fdb46fc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5116b24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a91341d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2f49293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6c323a6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5597b2b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5a56fd3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050b9c7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3d4e102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d007d82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51bc443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b2ff8e2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a7cfc9d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1f246c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July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(26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83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91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22.53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11.46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5.97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(20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267%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(20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(9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2020-08-10T15:06:08Z</dcterms:modified>
  <cp:category/>
</cp:coreProperties>
</file>